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AFB2BA-AF3F-4184-8195-8D6680EB1C3E}" v="29" dt="2021-06-17T18:12:00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" y="1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FE7B0-1907-42AE-8030-CDFF4297B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3C204-3A12-4D55-9D16-DB3FFEBED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51E4E-562A-444C-B3A9-193A74EA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E9D6-67F1-4438-BC78-3DEF8C3B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1EB11-AB11-4163-B9C2-989198887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3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A091-B79E-4303-B8E4-FCD6CF26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E6E6D1-E7C0-4DAE-8CEE-4A7AAFB4A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ED67D-6261-44C3-9BD2-07E956535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B94C-A8CF-43D8-A9E4-A1FBBEBD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47819-8D5F-4D86-945E-0DF1E566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4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A4B371-32DB-4D5C-A156-6EEB2579D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1F562-D736-48E2-A8F6-9C7934CD7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F8BD8-F964-4F70-A15F-D38FA5BB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83182-E6A2-48BA-9D2E-ADCA15D6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C1806-D541-4FDF-92CE-5E705ED6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51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3213-6FF0-4371-8F17-F7F1990D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2C4B-B856-4A23-B6C9-35E4625FD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1D7A5-93E8-4E73-B802-795E895FC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EBD29-BCAF-4F9C-A0C9-9D6AED7C8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947A3-4087-414C-B8A6-AB8B6E9F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34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BE46-E503-45D6-80E1-87681151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321A7-2959-44B8-B225-DDA541950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E5B9C-ECAF-4AB8-AC21-D13CB29D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E5939-3E33-44B0-82A8-00E14283A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A6347-E2EC-4EC9-BBBD-3397EDF43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5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CE03-7BF3-4365-841A-36318EEC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A209-DFDD-497B-B0FF-D73C04F16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5500-5D74-4621-ADFE-15872FA9FB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A857B-5951-47E6-8941-2795C0E4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BEED69-CFFF-48C5-AB4A-FB9ECA11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DCCB0E-5951-4DDA-96E7-8099D20E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0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C4466-CF49-4AA5-AC52-9F8079AF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A25C7-C00D-4D84-A50F-AE398C194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8BCE0-38D4-482E-BA09-44BE3E5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51A4C-AA74-415D-AEA7-AAF78E074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1260CF-6888-4AFF-A2BE-110AE51298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1DE096-7537-4D04-BA07-0036A746B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0B15E-E545-4F0E-AE13-8863178D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025F6-41F4-414B-AB12-232A5B5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6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5E0C-788C-41AE-B692-EFA6B0B2A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B55473-9702-4D1C-AFC2-0B9BB54D8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A4B01-DCCC-48BF-8565-290E659EA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B1BFE-6503-4E30-B05A-11DF0506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27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D132F-F645-40E8-98BE-4D617951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2EFC1-8A34-4CA0-BB22-92871107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E256E-A637-4E6A-8181-D39641113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2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58D32-BAA7-42CF-BA56-B44CD1464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82E11-4330-4645-8F41-F77E61ED2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02E4A-AC07-4E2D-B88E-13429D27D2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594EA-42C9-45F2-A70C-8957F4299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F49B6-0FB7-42D3-BCA6-131FBDB2E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2AFB7-4A09-4FF8-B082-1F074B3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4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955A-8212-45FF-8C8A-99CCAC20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1C2B0-7C9F-4489-84F5-506DF3513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D4333-7DA7-47BB-BA93-0AD1B7C7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C4967-9FF6-4E14-9D8E-F802CF6BA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13598-8B61-4155-B3EF-5BF2D62DC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E2DC06-B8E3-4E39-BBCD-7B17E9BB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2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AC7BBB-FFD0-432B-B9CE-CA83C546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EF1BDD-97DD-4935-852F-E07ABDB8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4F514-F390-4188-A94F-C0469564D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E080-CAC7-45AD-A33E-351A05880E68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4FAEB-A184-4E12-962F-31376B704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622D-F39D-4DBE-8D38-04F61BA80F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8CD4F-6F30-4507-9BBB-2FFACF67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3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5B307-639A-4CCA-90C9-E05819B468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pPr algn="l"/>
            <a:r>
              <a:rPr lang="en-US" sz="5400"/>
              <a:t>`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37840-2F20-46C4-A1AD-C0E7F5B4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And the Action Begins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AEADC6-107F-4913-BD25-98CA3022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253" y="1863801"/>
            <a:ext cx="8881492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7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1A4D58-B076-47AE-A2DD-89EDBF8D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Centralized Automated Irrigation System - CAIS</a:t>
            </a:r>
            <a:br>
              <a:rPr lang="en-US" dirty="0"/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262E-AD5A-4109-A874-79CE4BED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Nivedita Parihar</a:t>
            </a:r>
          </a:p>
          <a:p>
            <a:r>
              <a:rPr lang="en-US" sz="2400" dirty="0">
                <a:solidFill>
                  <a:srgbClr val="0070C0"/>
                </a:solidFill>
              </a:rPr>
              <a:t>Priyanka Chandrabose</a:t>
            </a:r>
          </a:p>
          <a:p>
            <a:r>
              <a:rPr lang="en-US" sz="2400" dirty="0">
                <a:solidFill>
                  <a:srgbClr val="0070C0"/>
                </a:solidFill>
              </a:rPr>
              <a:t>Chandra Mondal</a:t>
            </a:r>
          </a:p>
          <a:p>
            <a:r>
              <a:rPr lang="en-US" sz="2400" dirty="0">
                <a:solidFill>
                  <a:srgbClr val="0070C0"/>
                </a:solidFill>
              </a:rPr>
              <a:t>Sreenivasa Rao Manda</a:t>
            </a:r>
          </a:p>
        </p:txBody>
      </p:sp>
    </p:spTree>
    <p:extLst>
      <p:ext uri="{BB962C8B-B14F-4D97-AF65-F5344CB8AC3E}">
        <p14:creationId xmlns:p14="http://schemas.microsoft.com/office/powerpoint/2010/main" val="120979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8F3B9B-4C60-4341-BC6A-A46473E4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B98DB-7102-408F-904C-B578B999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If our advancement towards technology is progress, then underutilizing the same in sectors like Irrigation is regress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Water overflow OR Water scarcity due to poor manageability of water supply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Poor forecasting techniques of weather and soil dampness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Lack of water source capacity management  and automation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Less adaption of technology towards irrigation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4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1A4D58-B076-47AE-A2DD-89EDBF8DA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538" y="921264"/>
            <a:ext cx="9704236" cy="1073065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Proposed Solution - CAIS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7262E-AD5A-4109-A874-79CE4BED6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rgbClr val="0070C0"/>
                </a:solidFill>
              </a:rPr>
              <a:t>Water resource management using IoT and Cloud infrastructure which can minimize the wastage and distribute effectively and efficiently using forecast and sensor technologies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This solution caters to Public and Private Irrigation sectors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High availability and seamless integration with water resources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Alert and Notification system which helps in sustainable distribution &amp; management</a:t>
            </a:r>
          </a:p>
          <a:p>
            <a:r>
              <a:rPr lang="en-US" sz="2000" dirty="0">
                <a:solidFill>
                  <a:srgbClr val="0070C0"/>
                </a:solidFill>
              </a:rPr>
              <a:t>Disaster Management</a:t>
            </a:r>
          </a:p>
          <a:p>
            <a:r>
              <a:rPr lang="en-US" sz="2000" dirty="0">
                <a:solidFill>
                  <a:srgbClr val="00B050"/>
                </a:solidFill>
              </a:rPr>
              <a:t>Farm Friendly </a:t>
            </a:r>
            <a:r>
              <a:rPr lang="en-US" sz="2000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11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9A23-913D-4250-BF62-F625C49C2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22608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Proposed Design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FA7A014-D5BD-4829-A965-A4DD895A4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1963"/>
            <a:ext cx="10324495" cy="591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0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C68644-64FB-41FD-A751-37159C811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Tool Kit &amp; Feasibility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ECE06-4AEA-4D27-A396-4BB85F6B9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Soil Dampness Sensor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Weather API –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IBM Cloud Service –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.net</a:t>
            </a:r>
            <a:r>
              <a:rPr lang="en-US" sz="2000" dirty="0">
                <a:solidFill>
                  <a:srgbClr val="000000"/>
                </a:solidFill>
              </a:rPr>
              <a:t> Framework</a:t>
            </a:r>
          </a:p>
          <a:p>
            <a:r>
              <a:rPr lang="en-US" sz="2000" dirty="0">
                <a:solidFill>
                  <a:srgbClr val="000000"/>
                </a:solidFill>
              </a:rPr>
              <a:t>GitHub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Arduino</a:t>
            </a:r>
          </a:p>
          <a:p>
            <a:r>
              <a:rPr lang="en-US" sz="2000" dirty="0">
                <a:solidFill>
                  <a:srgbClr val="000000"/>
                </a:solidFill>
              </a:rPr>
              <a:t>LCD Display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53394-0C2C-45B9-A613-120BB29C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57" y="3324010"/>
            <a:ext cx="1318176" cy="124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23F660-7CE3-40DE-B0D2-D65F2745E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78" y="5219390"/>
            <a:ext cx="1979205" cy="9065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2EDC2-7354-40AD-A5BF-36558459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458" y="2588322"/>
            <a:ext cx="2724359" cy="19845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B6669-8A51-4D6B-8E24-E4409610D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430" y="2646572"/>
            <a:ext cx="2485969" cy="8755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F5792F-92C4-4F0E-ABC2-C2659CE7C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1165" y="5219390"/>
            <a:ext cx="2846317" cy="1188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8F6CD-21C8-4721-8190-96BB1045A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8125" y="3692494"/>
            <a:ext cx="1514649" cy="12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77803-D95D-49B7-855B-DD3EA0C5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LIVE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F6495-2736-4265-B0AF-DFDAAB7D1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</a:rPr>
              <a:t>I’m thirsty ..                                                                              I’m happy…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			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A8921-8B8F-45D6-9CAC-61A3072B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31" y="4183777"/>
            <a:ext cx="3033023" cy="15812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B26E2-98B8-4A28-95C5-D337DE49C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323" y="4186440"/>
            <a:ext cx="3760796" cy="1497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903D3-1ED7-4B16-A616-DE8A445A7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424" y="2879575"/>
            <a:ext cx="1704629" cy="803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7C8764-49A4-41A7-91BA-B64AA77CB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6104" y="2572711"/>
            <a:ext cx="2308945" cy="1040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E6B6A-E480-48EA-8CFB-05E626F454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354" y="3595915"/>
            <a:ext cx="2485969" cy="87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6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00D946-1576-4AE6-B051-6C70BDA48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What’s in Store 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B4C00-B099-404E-9520-6C6821EA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Capacity calculation in Units 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Reporting using AI / ML techniques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 End user communication capability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Analytics at Control Center level</a:t>
            </a:r>
          </a:p>
          <a:p>
            <a:r>
              <a:rPr lang="en-US" sz="2000" dirty="0">
                <a:solidFill>
                  <a:srgbClr val="0070C0"/>
                </a:solidFill>
              </a:rPr>
              <a:t>Automated outflow incase of water scarcity with proper channeling 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6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F9D7B-C66A-4DAC-9B6E-FD0E8005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A9E5A-653C-4F49-AE8D-A88AABE24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 		</a:t>
            </a:r>
            <a:r>
              <a:rPr lang="en-US" sz="2000" i="1" dirty="0">
                <a:solidFill>
                  <a:srgbClr val="0070C0"/>
                </a:solidFill>
              </a:rPr>
              <a:t>We are happy to answer now and in future too </a:t>
            </a:r>
            <a:r>
              <a:rPr lang="en-US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endParaRPr lang="en-US" sz="2000" i="1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70C0"/>
                </a:solidFill>
                <a:sym typeface="Wingdings" panose="05000000000000000000" pitchFamily="2" charset="2"/>
              </a:rPr>
              <a:t>		</a:t>
            </a:r>
            <a:r>
              <a:rPr lang="en-US" sz="2000" dirty="0">
                <a:solidFill>
                  <a:srgbClr val="0070C0"/>
                </a:solidFill>
              </a:rPr>
              <a:t> 	Water Saved is Water Served !</a:t>
            </a:r>
            <a:endParaRPr lang="en-US" sz="2000" i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FBEB1-196F-44A0-A38E-11EB5CC0E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17" y="4788355"/>
            <a:ext cx="1428806" cy="12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1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238</Words>
  <Application>Microsoft Office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`</vt:lpstr>
      <vt:lpstr>Centralized Automated Irrigation System - CAIS </vt:lpstr>
      <vt:lpstr>Problem Statement</vt:lpstr>
      <vt:lpstr>Proposed Solution - CAIS</vt:lpstr>
      <vt:lpstr>Proposed Design</vt:lpstr>
      <vt:lpstr>Tool Kit &amp; Feasibility</vt:lpstr>
      <vt:lpstr>LIVE DEMO</vt:lpstr>
      <vt:lpstr>What’s in Store ..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`</dc:title>
  <dc:creator>Manda, Sreenivasa</dc:creator>
  <cp:lastModifiedBy>Manda, Sreenivasa</cp:lastModifiedBy>
  <cp:revision>10</cp:revision>
  <dcterms:created xsi:type="dcterms:W3CDTF">2021-06-17T13:38:43Z</dcterms:created>
  <dcterms:modified xsi:type="dcterms:W3CDTF">2021-06-18T07:10:11Z</dcterms:modified>
</cp:coreProperties>
</file>